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0"/>
  </p:notesMasterIdLst>
  <p:handoutMasterIdLst>
    <p:handoutMasterId r:id="rId11"/>
  </p:handoutMasterIdLst>
  <p:sldIdLst>
    <p:sldId id="256" r:id="rId2"/>
    <p:sldId id="766" r:id="rId3"/>
    <p:sldId id="767" r:id="rId4"/>
    <p:sldId id="734" r:id="rId5"/>
    <p:sldId id="301" r:id="rId6"/>
    <p:sldId id="777" r:id="rId7"/>
    <p:sldId id="491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256"/>
            <p14:sldId id="766"/>
            <p14:sldId id="767"/>
            <p14:sldId id="734"/>
            <p14:sldId id="301"/>
            <p14:sldId id="777"/>
            <p14:sldId id="49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'01'!$G$16:$G$20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'01'!$H$16:$H$20</c:f>
              <c:numCache>
                <c:formatCode>0.00%</c:formatCode>
                <c:ptCount val="5"/>
                <c:pt idx="0">
                  <c:v>0.91124191440242963</c:v>
                </c:pt>
                <c:pt idx="1">
                  <c:v>0.89306029579067125</c:v>
                </c:pt>
                <c:pt idx="2">
                  <c:v>0.85691109669046073</c:v>
                </c:pt>
                <c:pt idx="3">
                  <c:v>0.9242424242424242</c:v>
                </c:pt>
                <c:pt idx="4">
                  <c:v>0.91296625222024863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7-40E1-8487-097E13102C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77720896"/>
        <c:axId val="677724224"/>
        <c:axId val="0"/>
      </c:bar3DChart>
      <c:catAx>
        <c:axId val="67772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77724224"/>
        <c:crosses val="autoZero"/>
        <c:auto val="1"/>
        <c:lblAlgn val="ctr"/>
        <c:lblOffset val="100"/>
        <c:noMultiLvlLbl val="0"/>
      </c:catAx>
      <c:valAx>
        <c:axId val="677724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67772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'01'!$G$16:$G$20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'01'!$H$16:$H$20</c:f>
              <c:numCache>
                <c:formatCode>0.00%</c:formatCode>
                <c:ptCount val="5"/>
                <c:pt idx="0">
                  <c:v>0.84126600628171055</c:v>
                </c:pt>
                <c:pt idx="1">
                  <c:v>0.61041990668740276</c:v>
                </c:pt>
                <c:pt idx="2">
                  <c:v>0.59805253623188404</c:v>
                </c:pt>
                <c:pt idx="3">
                  <c:v>0.84958217270194991</c:v>
                </c:pt>
                <c:pt idx="4">
                  <c:v>0.67218831734960771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4-4E0E-A669-E88DD49409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77720896"/>
        <c:axId val="677724224"/>
        <c:axId val="0"/>
      </c:bar3DChart>
      <c:catAx>
        <c:axId val="67772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77724224"/>
        <c:crosses val="autoZero"/>
        <c:auto val="1"/>
        <c:lblAlgn val="ctr"/>
        <c:lblOffset val="100"/>
        <c:noMultiLvlLbl val="0"/>
      </c:catAx>
      <c:valAx>
        <c:axId val="67772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7772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27/11/2023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27/11/2023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27/11/2023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9" r:id="rId3"/>
    <p:sldLayoutId id="2147483847" r:id="rId4"/>
    <p:sldLayoutId id="2147483864" r:id="rId5"/>
    <p:sldLayoutId id="2147483891" r:id="rId6"/>
    <p:sldLayoutId id="2147483663" r:id="rId7"/>
    <p:sldLayoutId id="2147483664" r:id="rId8"/>
    <p:sldLayoutId id="2147483666" r:id="rId9"/>
    <p:sldLayoutId id="2147483684" r:id="rId10"/>
    <p:sldLayoutId id="2147483709" r:id="rId11"/>
    <p:sldLayoutId id="2147483748" r:id="rId12"/>
    <p:sldLayoutId id="2147483758" r:id="rId13"/>
    <p:sldLayoutId id="2147483759" r:id="rId14"/>
    <p:sldLayoutId id="2147483772" r:id="rId15"/>
    <p:sldLayoutId id="21474837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2824034" y="2806662"/>
            <a:ext cx="6906805" cy="206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Indicadores</a:t>
            </a:r>
          </a:p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Cumplimiento Aerocomercial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221373" y="383903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Octubre 2023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71.43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89.97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Octubre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D37FF20-060E-BA2E-35ED-1F8FEE819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281853"/>
              </p:ext>
            </p:extLst>
          </p:nvPr>
        </p:nvGraphicFramePr>
        <p:xfrm>
          <a:off x="5505299" y="1322773"/>
          <a:ext cx="5945399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D37FF20-060E-BA2E-35ED-1F8FEE819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900370"/>
              </p:ext>
            </p:extLst>
          </p:nvPr>
        </p:nvGraphicFramePr>
        <p:xfrm>
          <a:off x="5509458" y="1340528"/>
          <a:ext cx="6075901" cy="456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2023</Filtro>
    <Orden xmlns="8cf1b8fd-72df-4c21-8306-a5f720778edf">182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AEDE16FF-CD39-4448-B7FD-3660BB944E4D}"/>
</file>

<file path=customXml/itemProps2.xml><?xml version="1.0" encoding="utf-8"?>
<ds:datastoreItem xmlns:ds="http://schemas.openxmlformats.org/officeDocument/2006/customXml" ds:itemID="{96EA0A74-A168-429F-A922-DB02BE5683FE}"/>
</file>

<file path=customXml/itemProps3.xml><?xml version="1.0" encoding="utf-8"?>
<ds:datastoreItem xmlns:ds="http://schemas.openxmlformats.org/officeDocument/2006/customXml" ds:itemID="{CE9B2411-65D8-4857-9E3C-C9B6AFF2F09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281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Helvetica Neue Medium</vt:lpstr>
      <vt:lpstr>Montserrat Bold</vt:lpstr>
      <vt:lpstr>Open Sans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OCTUBRE 2023</dc:title>
  <dc:creator>William Camilo  Baracaldo Godoy</dc:creator>
  <cp:lastModifiedBy>Juan David Dominguez Arrieta</cp:lastModifiedBy>
  <cp:revision>160</cp:revision>
  <dcterms:created xsi:type="dcterms:W3CDTF">2023-05-08T00:34:42Z</dcterms:created>
  <dcterms:modified xsi:type="dcterms:W3CDTF">2023-11-27T21:00:16Z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